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4" r:id="rId13"/>
    <p:sldId id="272" r:id="rId14"/>
    <p:sldId id="273" r:id="rId15"/>
    <p:sldId id="267" r:id="rId16"/>
    <p:sldId id="268" r:id="rId17"/>
    <p:sldId id="269" r:id="rId18"/>
    <p:sldId id="270" r:id="rId19"/>
    <p:sldId id="266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9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7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1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91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5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0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04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6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8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5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595B-705D-4E55-A427-BEFBC35BB546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FB9E6-8C38-4BCD-83EC-8B493C07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8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9919" y="1159434"/>
            <a:ext cx="8432159" cy="453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1510" y="2934550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2">
                    <a:lumMod val="25000"/>
                  </a:schemeClr>
                </a:solidFill>
                <a:latin typeface="Secular One" panose="00000500000000000000" pitchFamily="2" charset="-79"/>
                <a:ea typeface="Leferi Point Type Black Oblique" panose="020B0A03000000000000" pitchFamily="34" charset="-127"/>
                <a:cs typeface="Secular One" panose="00000500000000000000" pitchFamily="2" charset="-79"/>
              </a:rPr>
              <a:t>Website Project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Secular One" panose="00000500000000000000" pitchFamily="2" charset="-79"/>
              <a:ea typeface="Leferi Point Type Black Oblique" panose="020B0A03000000000000" pitchFamily="34" charset="-127"/>
              <a:cs typeface="Secular One" panose="00000500000000000000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65" y="1915050"/>
            <a:ext cx="2487265" cy="445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1443" y="3707171"/>
            <a:ext cx="444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Portfolio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3963" y="4548499"/>
            <a:ext cx="444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 12. 02 ~ 2022. 12. 15</a:t>
            </a:r>
          </a:p>
          <a:p>
            <a:pPr algn="ctr"/>
            <a:r>
              <a:rPr lang="en-US" altLang="ko-KR" sz="1400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Geun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young Kim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67727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310939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1159434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0299889" y="1159434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310939" y="5698562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-12192" y="5693660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컬러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폰트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7894" y="2422552"/>
            <a:ext cx="2228723" cy="22287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04955" y="2422551"/>
            <a:ext cx="2228723" cy="2228723"/>
          </a:xfrm>
          <a:prstGeom prst="rect">
            <a:avLst/>
          </a:prstGeom>
          <a:solidFill>
            <a:srgbClr val="66666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03503" y="2422551"/>
            <a:ext cx="2228723" cy="22287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04955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R102 + G102 + B102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C0 + M0 + Y0 + K60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#666666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93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R68 + G68 + B68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C0 + M0 + Y0 + K73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#444444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017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R255 + G255 + B255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C0 + M0 + Y0 + K0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5143" y="2561965"/>
            <a:ext cx="254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Secular One</a:t>
            </a:r>
            <a:endParaRPr lang="ko-KR" altLang="en-US" sz="28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127" y="1978386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컬러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5143" y="1978385"/>
            <a:ext cx="2087171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폰트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65143" y="3061940"/>
            <a:ext cx="241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65142" y="4061890"/>
            <a:ext cx="241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리디바탕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5143" y="3561915"/>
            <a:ext cx="254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Roboto Slab" pitchFamily="2" charset="0"/>
                <a:ea typeface="Roboto Slab" pitchFamily="2" charset="0"/>
                <a:cs typeface="Secular One" panose="00000500000000000000" pitchFamily="2" charset="-79"/>
              </a:rPr>
              <a:t>Roboto</a:t>
            </a:r>
            <a:r>
              <a:rPr lang="en-US" altLang="ko-KR" sz="2800" dirty="0" smtClean="0">
                <a:latin typeface="Roboto Slab" pitchFamily="2" charset="0"/>
                <a:ea typeface="Roboto Slab" pitchFamily="2" charset="0"/>
                <a:cs typeface="Secular One" panose="00000500000000000000" pitchFamily="2" charset="-79"/>
              </a:rPr>
              <a:t> Slab</a:t>
            </a:r>
            <a:endParaRPr lang="ko-KR" altLang="en-US" sz="2800" dirty="0">
              <a:latin typeface="Roboto Slab" pitchFamily="2" charset="0"/>
              <a:cs typeface="Secular One" panose="000005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9027" y="4343497"/>
            <a:ext cx="77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9127" y="4349269"/>
            <a:ext cx="77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hr</a:t>
            </a:r>
            <a:endParaRPr lang="ko-KR" altLang="en-US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4620" y="4339220"/>
            <a:ext cx="131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666666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Background</a:t>
            </a:r>
            <a:endParaRPr lang="ko-KR" altLang="en-US" sz="1400" b="1" dirty="0">
              <a:solidFill>
                <a:srgbClr val="666666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와이어 프레임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–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8"/>
          <a:stretch/>
        </p:blipFill>
        <p:spPr>
          <a:xfrm>
            <a:off x="4769368" y="342109"/>
            <a:ext cx="2602380" cy="61169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8"/>
          <a:stretch/>
        </p:blipFill>
        <p:spPr>
          <a:xfrm>
            <a:off x="7709410" y="342108"/>
            <a:ext cx="2797566" cy="61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와이어 프레임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–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74"/>
          <a:stretch/>
        </p:blipFill>
        <p:spPr>
          <a:xfrm>
            <a:off x="6310249" y="317260"/>
            <a:ext cx="1321296" cy="61639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9"/>
          <a:stretch/>
        </p:blipFill>
        <p:spPr>
          <a:xfrm>
            <a:off x="7850635" y="317260"/>
            <a:ext cx="1194856" cy="61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4)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프로토타입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64"/>
          <a:stretch/>
        </p:blipFill>
        <p:spPr>
          <a:xfrm>
            <a:off x="5170123" y="390452"/>
            <a:ext cx="2604219" cy="60518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2"/>
          <a:stretch/>
        </p:blipFill>
        <p:spPr>
          <a:xfrm>
            <a:off x="8116436" y="386538"/>
            <a:ext cx="2737366" cy="60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4)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프로토타입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-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34"/>
          <a:stretch/>
        </p:blipFill>
        <p:spPr>
          <a:xfrm>
            <a:off x="6084523" y="296709"/>
            <a:ext cx="1321714" cy="62231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5"/>
          <a:stretch/>
        </p:blipFill>
        <p:spPr>
          <a:xfrm>
            <a:off x="7868096" y="313764"/>
            <a:ext cx="1205324" cy="62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60"/>
          <a:stretch/>
        </p:blipFill>
        <p:spPr>
          <a:xfrm>
            <a:off x="3659150" y="936691"/>
            <a:ext cx="3563582" cy="47687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" y="4313940"/>
            <a:ext cx="2884729" cy="2083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93568" y="5705402"/>
            <a:ext cx="142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HTML 245~401 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0204" y="6095326"/>
            <a:ext cx="14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◀ 구현 화면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웹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9" y="936691"/>
            <a:ext cx="2132591" cy="47687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95459" y="5705402"/>
            <a:ext cx="213259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CSS</a:t>
            </a:r>
          </a:p>
          <a:p>
            <a:pPr algn="r"/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282~344</a:t>
            </a:r>
          </a:p>
          <a:p>
            <a:pPr algn="r"/>
            <a:r>
              <a:rPr lang="en-US" altLang="ko-KR" sz="11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* 482~527/552~576/601~625</a:t>
            </a:r>
            <a:endParaRPr lang="ko-KR" altLang="en-US" sz="11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4563" y="587285"/>
            <a:ext cx="190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* </a:t>
            </a:r>
            <a:r>
              <a:rPr lang="ko-KR" altLang="en-US" sz="14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 적용</a:t>
            </a:r>
            <a:endParaRPr lang="ko-KR" altLang="en-US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77" y="915728"/>
            <a:ext cx="2468615" cy="4782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0228" y="5705402"/>
            <a:ext cx="142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JavaScript</a:t>
            </a:r>
          </a:p>
          <a:p>
            <a:pPr algn="r"/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13~206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3" y="1586740"/>
            <a:ext cx="1646054" cy="2637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173154" y="3700878"/>
            <a:ext cx="1147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◀ 구현 화면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   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3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4873" y="5900910"/>
            <a:ext cx="142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HTML 91~101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9766" y="5918836"/>
            <a:ext cx="14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구현 화면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웹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0069" y="5900910"/>
            <a:ext cx="213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CSS</a:t>
            </a:r>
          </a:p>
          <a:p>
            <a:pPr algn="r"/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94~140</a:t>
            </a:r>
            <a:endParaRPr lang="ko-KR" altLang="en-US" sz="11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1" y="4911047"/>
            <a:ext cx="3674469" cy="9666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87" y="3776835"/>
            <a:ext cx="3257550" cy="2124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479" y="649887"/>
            <a:ext cx="2599181" cy="52277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1" y="4211114"/>
            <a:ext cx="4448694" cy="5508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513458" y="3826610"/>
            <a:ext cx="3433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▼ 서브 화면도 동일한 방법으로 구현함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8624" y="6060817"/>
            <a:ext cx="175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구현 화면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웹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▶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50" y="465023"/>
            <a:ext cx="5205717" cy="2905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2" y="3462976"/>
            <a:ext cx="3431545" cy="2905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207770" y="3109031"/>
            <a:ext cx="257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▼ 구현 화면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모바일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16" y="3462976"/>
            <a:ext cx="4007151" cy="2905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6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7853" y="5996460"/>
            <a:ext cx="142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HTML 214~277 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8354" y="5996460"/>
            <a:ext cx="213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CSS</a:t>
            </a:r>
          </a:p>
          <a:p>
            <a:pPr algn="r"/>
            <a:r>
              <a:rPr lang="en-US" altLang="ko-KR" sz="14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*250~323/359~415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77458" y="878343"/>
            <a:ext cx="190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* </a:t>
            </a:r>
            <a:r>
              <a:rPr lang="ko-KR" altLang="en-US" sz="14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 적용</a:t>
            </a:r>
            <a:endParaRPr lang="ko-KR" altLang="en-US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10589" y="5996460"/>
            <a:ext cx="142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▲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JavaScript</a:t>
            </a:r>
          </a:p>
          <a:p>
            <a:pPr algn="r"/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18~42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03" y="1186120"/>
            <a:ext cx="2713925" cy="47864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8" y="1186120"/>
            <a:ext cx="2711577" cy="47864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85" y="3808325"/>
            <a:ext cx="4186394" cy="21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05.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평가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123771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54562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15280" y="2239563"/>
            <a:ext cx="555996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반응형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웹을 만드는 법을 배우고 나서 처음 만들어보는 웹사이트였습니다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제가 정한 주제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르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라보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향수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와 레이아웃 디자인이 잘 어울리는 웹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사이트여서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즐겁게 제작했습니다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반응형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웹을 작업하고 나서 컴퓨터와 핸드폰에서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작업물을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볼 때 신기하고 뿌듯했습니다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이번 웹사이트는 텍스트와 라인으로 디자인이 구성이 되어 있어서 너무 단조롭지 않도록 버튼의 효과나 사진을 넣는 등의 변화를 주려고 노력했습니다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346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161" y="1220903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Contents</a:t>
            </a:r>
            <a:endParaRPr lang="ko-KR" altLang="en-US" sz="4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19350" y="222504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10819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37143" y="2225040"/>
            <a:ext cx="2292096" cy="38831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8847" y="2225040"/>
            <a:ext cx="2292096" cy="38821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85439" y="2225040"/>
            <a:ext cx="2292096" cy="38821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551" y="2225040"/>
            <a:ext cx="2292096" cy="38821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833735" y="2228611"/>
            <a:ext cx="2292096" cy="38785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8625" y="2774818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01</a:t>
            </a:r>
          </a:p>
          <a:p>
            <a:pPr algn="ctr"/>
            <a:r>
              <a:rPr lang="ko-KR" altLang="en-US" sz="20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주제 선정</a:t>
            </a:r>
            <a:endParaRPr lang="en-US" altLang="ko-KR" sz="2000" b="1" dirty="0" smtClean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625" y="4150308"/>
            <a:ext cx="2035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주제 선정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 컨셉 조사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6921" y="2790979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02</a:t>
            </a:r>
          </a:p>
          <a:p>
            <a:pPr algn="ctr"/>
            <a:r>
              <a:rPr lang="ko-KR" altLang="en-US" sz="20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페르소나</a:t>
            </a:r>
            <a:endParaRPr lang="en-US" altLang="ko-KR" sz="2000" b="1" dirty="0" smtClean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6921" y="4166469"/>
            <a:ext cx="203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페르소나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61625" y="2790979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03</a:t>
            </a:r>
          </a:p>
          <a:p>
            <a:pPr algn="ctr"/>
            <a:r>
              <a:rPr lang="ko-KR" altLang="en-US" sz="20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기획 및 설계</a:t>
            </a:r>
            <a:endParaRPr lang="en-US" altLang="ko-KR" sz="2000" b="1" dirty="0" smtClean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61625" y="4166469"/>
            <a:ext cx="20359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웹 디자인 컨셉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컬러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폰트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와이어 프레임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프로토타입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13513" y="2774818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04</a:t>
            </a:r>
          </a:p>
          <a:p>
            <a:pPr algn="ctr"/>
            <a:r>
              <a:rPr lang="ko-KR" altLang="en-US" sz="20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구현</a:t>
            </a:r>
            <a:endParaRPr lang="en-US" altLang="ko-KR" sz="2000" b="1" dirty="0" smtClean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13513" y="4150308"/>
            <a:ext cx="2035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06781" y="2795851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05</a:t>
            </a:r>
          </a:p>
          <a:p>
            <a:pPr algn="ctr"/>
            <a:r>
              <a:rPr lang="ko-KR" altLang="en-US" sz="2000" b="1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평가</a:t>
            </a:r>
            <a:endParaRPr lang="en-US" altLang="ko-KR" sz="2000" b="1" dirty="0" smtClean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06781" y="4171341"/>
            <a:ext cx="203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평가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9919" y="1159434"/>
            <a:ext cx="8432159" cy="453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1509" y="3044277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2">
                    <a:lumMod val="25000"/>
                  </a:schemeClr>
                </a:solidFill>
                <a:latin typeface="Secular One" panose="00000500000000000000" pitchFamily="2" charset="-79"/>
                <a:ea typeface="Leferi Point Type Black Oblique" panose="020B0A03000000000000" pitchFamily="34" charset="-127"/>
                <a:cs typeface="Secular One" panose="00000500000000000000" pitchFamily="2" charset="-79"/>
              </a:rPr>
              <a:t>Thank you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Secular One" panose="00000500000000000000" pitchFamily="2" charset="-79"/>
              <a:ea typeface="Leferi Point Type Black Oblique" panose="020B0A03000000000000" pitchFamily="34" charset="-127"/>
              <a:cs typeface="Secular One" panose="00000500000000000000" pitchFamily="2" charset="-79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67727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310939" y="0"/>
            <a:ext cx="12192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1159434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0299889" y="1159434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310939" y="5698562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-12192" y="5693660"/>
            <a:ext cx="1892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09922" y="4647121"/>
            <a:ext cx="555996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Main Page &gt;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https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://geunyoungkim1998.github.io/project_2/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9907" y="799360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Project Timeline</a:t>
            </a:r>
            <a:endParaRPr lang="ko-KR" altLang="en-US" sz="4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2023826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0" y="3622030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0" y="5220234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177587" y="5025629"/>
            <a:ext cx="384721" cy="384721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826523" y="1831465"/>
            <a:ext cx="384721" cy="384721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286104" y="3541000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149130" y="3539996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994396" y="3541000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973598" y="3542214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935040" y="3542213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137555" y="5141493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994396" y="5161744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973598" y="5152684"/>
            <a:ext cx="167685" cy="167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9592688" y="1423266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2</a:t>
            </a:r>
            <a:endParaRPr lang="ko-KR" altLang="en-US" sz="2400" dirty="0">
              <a:solidFill>
                <a:schemeClr val="accent4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43752" y="2987497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5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57" y="2987497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ecular One" panose="00000500000000000000" pitchFamily="2" charset="-79"/>
                <a:cs typeface="Secular One" panose="00000500000000000000" pitchFamily="2" charset="-79"/>
              </a:rPr>
              <a:t>6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52044" y="2987497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7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31246" y="2996879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8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592688" y="3007486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9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43752" y="4611136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12</a:t>
            </a:r>
            <a:endParaRPr lang="ko-KR" altLang="en-US" sz="2400" dirty="0">
              <a:solidFill>
                <a:schemeClr val="accent4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10057" y="4611136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13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52044" y="4611136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14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31246" y="4620518"/>
            <a:ext cx="8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Secular One" panose="00000500000000000000" pitchFamily="2" charset="-79"/>
                <a:cs typeface="Secular One" panose="00000500000000000000" pitchFamily="2" charset="-79"/>
              </a:rPr>
              <a:t>15</a:t>
            </a:r>
            <a:endParaRPr lang="ko-KR" altLang="en-US" sz="2400" dirty="0"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000907" y="2276623"/>
            <a:ext cx="2035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 제작 시작</a:t>
            </a:r>
            <a:endParaRPr lang="en-US" altLang="ko-KR" sz="1100" dirty="0" smtClean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레이아웃 구성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자료조사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수집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페르소나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51971" y="5514189"/>
            <a:ext cx="2035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 제작 시작</a:t>
            </a:r>
            <a:endParaRPr lang="en-US" altLang="ko-KR" sz="1100" dirty="0" smtClean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SUB 2,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03423" y="5514189"/>
            <a:ext cx="2035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SUB 4, 5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완성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SUB 7, 8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내용 구성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60263" y="5524902"/>
            <a:ext cx="2035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슬라이드 화면 구현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39465" y="5473483"/>
            <a:ext cx="2035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서브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슬라이드 화면 구현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점검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32077" y="3871282"/>
            <a:ext cx="2035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구조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내용 생성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구성 자료 수집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83529" y="3871282"/>
            <a:ext cx="2035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Sec1, Sec2, Sec3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34981" y="3870642"/>
            <a:ext cx="2035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Sec4, Sec5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19571" y="3830576"/>
            <a:ext cx="2035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Sec6, Sec7, Sec8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00907" y="3831579"/>
            <a:ext cx="2035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메뉴버튼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미디어 쿼리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주제 선정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주제 선정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" y="2283652"/>
            <a:ext cx="6240125" cy="3900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72" y="2283652"/>
            <a:ext cx="3916944" cy="7020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55991" y="3506074"/>
            <a:ext cx="44491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향수 브랜드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‘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르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라보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’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2006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년 프랑스 출신의 두 창립자 에디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로시와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파브리스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페노가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 뉴욕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놀리타에서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시작한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니치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향수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브랜드이다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 명은 프랑스어로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‘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실험실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’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이라는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단어를 그대로 따온 이름으로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조향사의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연구실에서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일어나는 다양한 일에서 영감을 얻어 만든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컬트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향수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 명이다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4228932"/>
            <a:ext cx="12181726" cy="986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808218"/>
            <a:ext cx="12181726" cy="966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 컨셉 조사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주제 선정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3625" y="2808218"/>
            <a:ext cx="2104750" cy="9663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친환경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43625" y="4228768"/>
            <a:ext cx="2104750" cy="97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장인정신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66521" y="4228768"/>
            <a:ext cx="2104750" cy="97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라벨링</a:t>
            </a:r>
            <a:endParaRPr lang="en-US" altLang="ko-KR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서비스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66521" y="2808218"/>
            <a:ext cx="2104750" cy="966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동물 실험 반대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0729" y="4228768"/>
            <a:ext cx="2104750" cy="9764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시티</a:t>
            </a:r>
            <a:endParaRPr lang="en-US" altLang="ko-KR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익스클루시브</a:t>
            </a:r>
            <a:r>
              <a:rPr lang="en-US" altLang="ko-KR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*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729" y="2808218"/>
            <a:ext cx="2104750" cy="966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젠더리스</a:t>
            </a:r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0729" y="5315700"/>
            <a:ext cx="210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*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전 세계 도시에서 영감을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받아 탄생한 향수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각 나라에서만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구입이 가능하다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547" y="3838892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중성적인 느낌의</a:t>
            </a:r>
            <a:endParaRPr lang="en-US" altLang="ko-KR" sz="1600" dirty="0" smtClean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향수가 없을까</a:t>
            </a:r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?”</a:t>
            </a:r>
            <a:endParaRPr lang="ko-KR" altLang="en-US" sz="16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6547" y="2130737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6547" y="4475158"/>
            <a:ext cx="19399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김 파랑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29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여성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회사원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부모님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조모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경기도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털털함</a:t>
            </a: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45180" y="1292307"/>
            <a:ext cx="1199567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4111485" y="1292307"/>
            <a:ext cx="4475563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ko-KR" altLang="en-US" sz="1400" dirty="0" smtClean="0"/>
              <a:t>털털한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중성적인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모던의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2845180" y="1769951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라이프 스타일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파랑은 평소 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여성용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이라는 타이틀이 붙은 향수들은 취향이 아니라고 생각했다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그러나 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남성용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향수들이 본인에게 맞는 것 또한 아니었다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그래서 본인은 향수와는 잘 맞지 않는다고 생각했는데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우연히 친구가 뿌린 향수의 향을 맡고 기분이 좋아졌고 친구가 뿌린 향수가 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중성적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이라는 키워드를 가진 향수임을 알게 되었다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향수에 최근에 관심이 생김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향에 대한 설명이 많았으면 함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모던하고 심플한 향수병 선호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성별에 관계없이 누구에게나 뿌릴 수 있는 향수를 찾고 있음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79815" y="4126116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979815" y="3500134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8885683" y="388913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44964" y="388867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84392" y="4126116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979815" y="4712600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85683" y="447562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44964" y="447515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88128" y="4712600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79815" y="5278273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85683" y="50412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44964" y="50408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988127" y="5278273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79815" y="5858947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885683" y="5621970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44964" y="562150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202014" y="5858947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88128" y="1292307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8894115" y="179753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477273" y="1789501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481042" y="1789750"/>
            <a:ext cx="1883960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85802" y="217498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68960" y="2166956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9472729" y="2167205"/>
            <a:ext cx="2016964" cy="273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85802" y="256522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468960" y="2557189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9472728" y="2557438"/>
            <a:ext cx="1825777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4115" y="295862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477273" y="2950588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481043" y="2950837"/>
            <a:ext cx="1542204" cy="262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91"/>
          <a:stretch/>
        </p:blipFill>
        <p:spPr>
          <a:xfrm>
            <a:off x="376457" y="1337717"/>
            <a:ext cx="2869864" cy="23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547" y="3838892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친구 생일에 선물해 줄 만한 향수가 없을까</a:t>
            </a:r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?”</a:t>
            </a:r>
            <a:endParaRPr lang="ko-KR" altLang="en-US" sz="16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6547" y="2130737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6547" y="4475158"/>
            <a:ext cx="1939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박 철호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23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남성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대학생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부모님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형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전라북도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밝고 활달함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45180" y="1292307"/>
            <a:ext cx="1199567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4111485" y="1292307"/>
            <a:ext cx="4475563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ko-KR" altLang="en-US" sz="1400" dirty="0" smtClean="0"/>
              <a:t>선물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패키지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향에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대한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설명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이름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각인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서비스 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2845180" y="1769951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라이프 스타일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박 철호는 향수에 관심이 많은 사람이었다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라보라는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향수를 구매한 적은 없지만 익히 들어왔기 때문에 익숙한 브랜드였다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친구의 생일이 다가와 친구에게 생일 선물로 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향수를 구매해  주기로 하였다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철호는 집 근처에 있는 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매장에 방문하기 전 향수들이 어떤 향을 가지고 있는지 대략적으로 파악하기 위해 웹사이트를 방문하게 되었다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패키지 포장이 되어있었으면 한다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선물용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향에 대한 설명이 필요하다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깔끔하고 친환경적인 패키지를 원한다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이름 각인 서비스를 받고 싶다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매장에 방문 예정이다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979815" y="3500134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8988128" y="1292307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8894115" y="179753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85802" y="217498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85802" y="256522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4115" y="295862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52"/>
          <a:stretch/>
        </p:blipFill>
        <p:spPr>
          <a:xfrm>
            <a:off x="468081" y="1199038"/>
            <a:ext cx="2526767" cy="252095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8979815" y="4126116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885683" y="388913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44964" y="388867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023247" y="4126116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979815" y="4712600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885683" y="447562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744964" y="447515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250035" y="4712600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979815" y="5278273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8885683" y="50412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744964" y="50408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976247" y="5278273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979815" y="5858947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8885683" y="5621970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44964" y="562150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089743" y="5858947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477273" y="1789501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9481042" y="1789750"/>
            <a:ext cx="1483105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68960" y="2166956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472729" y="2167205"/>
            <a:ext cx="411010" cy="273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468960" y="2557189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9472729" y="2557438"/>
            <a:ext cx="965816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477273" y="2950588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481043" y="2950837"/>
            <a:ext cx="1242938" cy="262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547" y="3838892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이 브랜드는 </a:t>
            </a:r>
            <a:endParaRPr lang="en-US" altLang="ko-KR" sz="1600" dirty="0" smtClean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어떤 브랜드일까</a:t>
            </a:r>
            <a:r>
              <a:rPr lang="en-US" altLang="ko-KR" sz="16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?”</a:t>
            </a:r>
            <a:endParaRPr lang="ko-KR" altLang="en-US" sz="16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6547" y="2130737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6547" y="4475158"/>
            <a:ext cx="1939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김 세정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32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여성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기자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부모님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여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동생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서울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차분함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꼼꼼함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45180" y="1292307"/>
            <a:ext cx="1199567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4111485" y="1292307"/>
            <a:ext cx="4475563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ko-KR" altLang="en-US" sz="1400" dirty="0" smtClean="0"/>
              <a:t>브랜드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조사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기자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자료조사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동물복지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친환경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2845180" y="1769951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라이프 스타일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 세정은 기자이다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향수에 대한 칼럼을 쓰려고 하는데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동물 실험을 하지 않으면서 친환경적인 이미지를 가진 향수 브랜드 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라보에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관심을 가지게 되었다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세정은 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라보에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인터뷰 요청을 하였고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인터뷰 날이 다가오기 전 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라보의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회사에 대한 지식을 얻음과 동시에 회사에서 판매하는 제품들에 대한 사전 정보를 얻고 이를 바탕으로 회사에 질문할 것들을 만들기 위해 웹 사이트를 방문하게 되었다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◆ </a:t>
            </a:r>
            <a:r>
              <a:rPr lang="ko-KR" altLang="en-US" sz="1400" b="1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</a:t>
            </a:r>
            <a:endParaRPr lang="en-US" altLang="ko-KR" sz="1400" b="1" dirty="0" smtClean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향수에 대한 지식이 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동물 복지나 친환경에 관심을 가지기 시작했다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르 </a:t>
            </a:r>
            <a:r>
              <a:rPr lang="ko-KR" altLang="en-US" sz="1200" dirty="0" err="1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라보라는</a:t>
            </a:r>
            <a:r>
              <a:rPr lang="ko-KR" altLang="en-US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브랜드에 호감이 있다</a:t>
            </a:r>
            <a:r>
              <a:rPr lang="en-US" altLang="ko-KR" sz="1200" dirty="0" smtClean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979815" y="3500134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8988128" y="1292307"/>
            <a:ext cx="2535382" cy="338758"/>
          </a:xfrm>
          <a:prstGeom prst="rect">
            <a:avLst/>
          </a:prstGeom>
          <a:solidFill>
            <a:schemeClr val="tx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8894115" y="179753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85802" y="217498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85802" y="256522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4115" y="295862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21"/>
          <a:stretch/>
        </p:blipFill>
        <p:spPr>
          <a:xfrm>
            <a:off x="342485" y="1848898"/>
            <a:ext cx="2439051" cy="186514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8979815" y="4126116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885683" y="388913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285010" y="4126116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979815" y="4712600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885683" y="447562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44964" y="447515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698660" y="4712600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979815" y="5278273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85683" y="50412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744964" y="50408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52493" y="5278273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979815" y="5858947"/>
            <a:ext cx="2535382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885683" y="5621970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44964" y="562150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781737" y="5858947"/>
            <a:ext cx="275259" cy="266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477273" y="1789501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81041" y="1789750"/>
            <a:ext cx="1451565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468960" y="2166956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9472729" y="2167205"/>
            <a:ext cx="1058282" cy="273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468960" y="2557189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472728" y="2557438"/>
            <a:ext cx="1251253" cy="273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77273" y="2950588"/>
            <a:ext cx="2046237" cy="266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481043" y="2950837"/>
            <a:ext cx="868908" cy="262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744964" y="388867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6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25603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77584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261" y="342110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LABO Website Project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웹 디자인 컨셉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기획 및 설계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4" y="2000397"/>
            <a:ext cx="3683000" cy="3683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13" y="3041150"/>
            <a:ext cx="2610711" cy="25497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71056" y="3235516"/>
            <a:ext cx="444910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르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라보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제품 겉면에 부착된 스티커의 형태에서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모티브를 따오게 되었다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르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라보는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노트의 줄무늬같은 모양의 디자인이 특징이다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르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라보의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향수는 이름을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san-serif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로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밑의 설명을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serif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로 사용하였다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이에 착안하여 홈페이지의 제목의 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폰트는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san-serif,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본문은 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serif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를 사용하게 되었다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 rot="10800000">
            <a:off x="5657221" y="4316039"/>
            <a:ext cx="271306" cy="281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3242453" y="4247746"/>
            <a:ext cx="271306" cy="281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1100</Words>
  <Application>Microsoft Office PowerPoint</Application>
  <PresentationFormat>와이드스크린</PresentationFormat>
  <Paragraphs>280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Leferi Point Type Black Oblique</vt:lpstr>
      <vt:lpstr>더페이스샵 잉크립퀴드체</vt:lpstr>
      <vt:lpstr>리디바탕</vt:lpstr>
      <vt:lpstr>맑은 고딕</vt:lpstr>
      <vt:lpstr>Arial</vt:lpstr>
      <vt:lpstr>Roboto Slab</vt:lpstr>
      <vt:lpstr>Secular One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</dc:creator>
  <cp:lastModifiedBy>LINE</cp:lastModifiedBy>
  <cp:revision>104</cp:revision>
  <dcterms:created xsi:type="dcterms:W3CDTF">2022-12-15T06:20:15Z</dcterms:created>
  <dcterms:modified xsi:type="dcterms:W3CDTF">2023-02-02T06:55:12Z</dcterms:modified>
</cp:coreProperties>
</file>